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2C14-37E3-4EFB-88C6-987FF12820A5}" type="datetimeFigureOut">
              <a:rPr lang="cs-CZ" smtClean="0"/>
              <a:t>9.8.2018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59A9-1D68-4711-A098-F81ED02610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2C14-37E3-4EFB-88C6-987FF12820A5}" type="datetimeFigureOut">
              <a:rPr lang="cs-CZ" smtClean="0"/>
              <a:t>9.8.2018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59A9-1D68-4711-A098-F81ED02610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2C14-37E3-4EFB-88C6-987FF12820A5}" type="datetimeFigureOut">
              <a:rPr lang="cs-CZ" smtClean="0"/>
              <a:t>9.8.2018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59A9-1D68-4711-A098-F81ED02610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2C14-37E3-4EFB-88C6-987FF12820A5}" type="datetimeFigureOut">
              <a:rPr lang="cs-CZ" smtClean="0"/>
              <a:t>9.8.2018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59A9-1D68-4711-A098-F81ED02610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2C14-37E3-4EFB-88C6-987FF12820A5}" type="datetimeFigureOut">
              <a:rPr lang="cs-CZ" smtClean="0"/>
              <a:t>9.8.2018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59A9-1D68-4711-A098-F81ED02610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2C14-37E3-4EFB-88C6-987FF12820A5}" type="datetimeFigureOut">
              <a:rPr lang="cs-CZ" smtClean="0"/>
              <a:t>9.8.2018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59A9-1D68-4711-A098-F81ED02610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2C14-37E3-4EFB-88C6-987FF12820A5}" type="datetimeFigureOut">
              <a:rPr lang="cs-CZ" smtClean="0"/>
              <a:t>9.8.2018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59A9-1D68-4711-A098-F81ED02610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2C14-37E3-4EFB-88C6-987FF12820A5}" type="datetimeFigureOut">
              <a:rPr lang="cs-CZ" smtClean="0"/>
              <a:t>9.8.2018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59A9-1D68-4711-A098-F81ED02610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2C14-37E3-4EFB-88C6-987FF12820A5}" type="datetimeFigureOut">
              <a:rPr lang="cs-CZ" smtClean="0"/>
              <a:t>9.8.2018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59A9-1D68-4711-A098-F81ED02610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2C14-37E3-4EFB-88C6-987FF12820A5}" type="datetimeFigureOut">
              <a:rPr lang="cs-CZ" smtClean="0"/>
              <a:t>9.8.2018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59A9-1D68-4711-A098-F81ED02610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2C14-37E3-4EFB-88C6-987FF12820A5}" type="datetimeFigureOut">
              <a:rPr lang="cs-CZ" smtClean="0"/>
              <a:t>9.8.2018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C59A9-1D68-4711-A098-F81ED026105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D2C14-37E3-4EFB-88C6-987FF12820A5}" type="datetimeFigureOut">
              <a:rPr lang="cs-CZ" smtClean="0"/>
              <a:t>9.8.2018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C59A9-1D68-4711-A098-F81ED026105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oogle.cz/url?sa=i&amp;rct=j&amp;q=&amp;esrc=s&amp;source=images&amp;cd=&amp;ved=2ahUKEwju64Cz0eDcAhVSa1AKHQ1RC-gQjhx6BAgBEAM&amp;url=http%3A%2F%2Fbouwkunst.archidev.info%2Ftag%2Fpompoen-halloween-tekening%2F&amp;psig=AOvVaw3issBfUfGxGQi2wok-027L&amp;ust=1533926951936520" TargetMode="External"/><Relationship Id="rId4" Type="http://schemas.openxmlformats.org/officeDocument/2006/relationships/hyperlink" Target="https://pixers.cz/fototapety/pavucina-s-pavoukem-454737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ázek 11" descr="dýně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4941168"/>
            <a:ext cx="2016224" cy="1525938"/>
          </a:xfrm>
          <a:prstGeom prst="rect">
            <a:avLst/>
          </a:prstGeom>
        </p:spPr>
      </p:pic>
      <p:pic>
        <p:nvPicPr>
          <p:cNvPr id="4" name="Obrázek 3" descr="pavuči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0824" y="0"/>
            <a:ext cx="5013176" cy="501317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0" y="116632"/>
            <a:ext cx="5004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latin typeface="Arial" pitchFamily="34" charset="0"/>
                <a:cs typeface="Arial" pitchFamily="34" charset="0"/>
              </a:rPr>
              <a:t>TJ Sokol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Žehušice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z. s. pořádá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79512" y="692696"/>
            <a:ext cx="5760640" cy="2308324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pPr algn="ctr"/>
            <a:r>
              <a:rPr lang="cs-CZ" sz="7200" dirty="0" smtClean="0">
                <a:latin typeface="Britannic Bold" pitchFamily="34" charset="0"/>
              </a:rPr>
              <a:t>MAGICKOU NOC</a:t>
            </a:r>
            <a:endParaRPr lang="cs-CZ" sz="7200" dirty="0">
              <a:latin typeface="Britannic Bold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3140968"/>
            <a:ext cx="5076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 sobotu 3. listopadu v 17.00 hodin čekáme na plácku u hřbitova </a:t>
            </a:r>
          </a:p>
          <a:p>
            <a:pPr>
              <a:lnSpc>
                <a:spcPct val="150000"/>
              </a:lnSpc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na všechna strašidla, duchy a bubáky.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72000" y="6488668"/>
            <a:ext cx="4139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dirty="0" smtClean="0">
                <a:latin typeface="Arial" pitchFamily="34" charset="0"/>
                <a:cs typeface="Arial" pitchFamily="34" charset="0"/>
              </a:rPr>
              <a:t>Masky, lampiony a buřty vítány!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979712" y="5085184"/>
            <a:ext cx="7164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Opět se vydáme na noční cestu za kouzelnými odměnami</a:t>
            </a:r>
          </a:p>
          <a:p>
            <a:pPr algn="ctr">
              <a:lnSpc>
                <a:spcPct val="150000"/>
              </a:lnSpc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a nebudeme se vůbec bát!</a:t>
            </a:r>
          </a:p>
          <a:p>
            <a:pPr algn="ctr">
              <a:lnSpc>
                <a:spcPct val="150000"/>
              </a:lnSpc>
            </a:pPr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0" y="6673334"/>
            <a:ext cx="2627784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" dirty="0" smtClean="0"/>
              <a:t>Zdroj obrázky: </a:t>
            </a:r>
            <a:r>
              <a:rPr lang="cs-CZ" sz="400" dirty="0" smtClean="0">
                <a:hlinkClick r:id="rId4"/>
              </a:rPr>
              <a:t>https://pixers.cz/fototapety/pavucina-s-pavoukem-4547377</a:t>
            </a:r>
            <a:r>
              <a:rPr lang="cs-CZ" sz="400" dirty="0" smtClean="0"/>
              <a:t>, </a:t>
            </a:r>
            <a:r>
              <a:rPr lang="cs-CZ" sz="400" dirty="0" err="1">
                <a:hlinkClick r:id="rId5"/>
              </a:rPr>
              <a:t>Pompoen</a:t>
            </a:r>
            <a:r>
              <a:rPr lang="cs-CZ" sz="400" dirty="0">
                <a:hlinkClick r:id="rId5"/>
              </a:rPr>
              <a:t> </a:t>
            </a:r>
            <a:r>
              <a:rPr lang="cs-CZ" sz="400" dirty="0" err="1">
                <a:hlinkClick r:id="rId5"/>
              </a:rPr>
              <a:t>Halloween</a:t>
            </a:r>
            <a:r>
              <a:rPr lang="cs-CZ" sz="400" dirty="0">
                <a:hlinkClick r:id="rId5"/>
              </a:rPr>
              <a:t> </a:t>
            </a:r>
            <a:r>
              <a:rPr lang="cs-CZ" sz="400" dirty="0" err="1">
                <a:hlinkClick r:id="rId5"/>
              </a:rPr>
              <a:t>Tekening</a:t>
            </a:r>
            <a:r>
              <a:rPr lang="cs-CZ" sz="400" dirty="0">
                <a:hlinkClick r:id="rId5"/>
              </a:rPr>
              <a:t> - ARCHID</a:t>
            </a:r>
            <a:r>
              <a:rPr lang="cs-CZ" sz="400" dirty="0" smtClean="0"/>
              <a:t>5</a:t>
            </a:r>
            <a:endParaRPr lang="cs-CZ" sz="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65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Company>Doma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Petr</cp:lastModifiedBy>
  <cp:revision>3</cp:revision>
  <dcterms:created xsi:type="dcterms:W3CDTF">2018-08-09T18:36:30Z</dcterms:created>
  <dcterms:modified xsi:type="dcterms:W3CDTF">2018-08-09T18:55:29Z</dcterms:modified>
</cp:coreProperties>
</file>